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22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67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40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2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04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1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3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77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6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3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10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CF73B-1808-4CE0-AACE-74B437B5FD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AC80-D2DF-41DE-AE8E-BDF0FCCDD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5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10" Type="http://schemas.openxmlformats.org/officeDocument/2006/relationships/image" Target="../media/image17.png"/><Relationship Id="rId4" Type="http://schemas.openxmlformats.org/officeDocument/2006/relationships/audio" Target="../media/media9.mp3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9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2.mp3"/><Relationship Id="rId5" Type="http://schemas.microsoft.com/office/2007/relationships/media" Target="../media/media2.mp3"/><Relationship Id="rId10" Type="http://schemas.openxmlformats.org/officeDocument/2006/relationships/image" Target="../media/image19.png"/><Relationship Id="rId4" Type="http://schemas.openxmlformats.org/officeDocument/2006/relationships/audio" Target="../media/media9.mp3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9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8.mp3"/><Relationship Id="rId5" Type="http://schemas.microsoft.com/office/2007/relationships/media" Target="../media/media8.mp3"/><Relationship Id="rId10" Type="http://schemas.openxmlformats.org/officeDocument/2006/relationships/image" Target="../media/image21.png"/><Relationship Id="rId4" Type="http://schemas.openxmlformats.org/officeDocument/2006/relationships/audio" Target="../media/media9.mp3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0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4.mp3"/><Relationship Id="rId5" Type="http://schemas.microsoft.com/office/2007/relationships/media" Target="../media/media4.mp3"/><Relationship Id="rId10" Type="http://schemas.openxmlformats.org/officeDocument/2006/relationships/image" Target="../media/image23.png"/><Relationship Id="rId4" Type="http://schemas.openxmlformats.org/officeDocument/2006/relationships/audio" Target="../media/media10.mp3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0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25.png"/><Relationship Id="rId4" Type="http://schemas.openxmlformats.org/officeDocument/2006/relationships/audio" Target="../media/media10.mp3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0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.mp3"/><Relationship Id="rId5" Type="http://schemas.microsoft.com/office/2007/relationships/media" Target="../media/media1.mp3"/><Relationship Id="rId10" Type="http://schemas.openxmlformats.org/officeDocument/2006/relationships/image" Target="../media/image15.png"/><Relationship Id="rId4" Type="http://schemas.openxmlformats.org/officeDocument/2006/relationships/audio" Target="../media/media10.mp3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896" r="91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65" y="2041345"/>
            <a:ext cx="4343010" cy="434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11801" y="462964"/>
            <a:ext cx="15039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BUDÍK</a:t>
            </a:r>
            <a:endParaRPr lang="cs-CZ" sz="4000" dirty="0"/>
          </a:p>
        </p:txBody>
      </p:sp>
      <p:pic>
        <p:nvPicPr>
          <p:cNvPr id="3" name="budí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5440" y="5121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lačítko akce: Vlastní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nene.zkus to ještě jedn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7420" y="3628256"/>
            <a:ext cx="609600" cy="609600"/>
          </a:xfrm>
          <a:prstGeom prst="rect">
            <a:avLst/>
          </a:prstGeom>
        </p:spPr>
      </p:pic>
      <p:pic>
        <p:nvPicPr>
          <p:cNvPr id="3" name="ano. výborně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78968" y="3628256"/>
            <a:ext cx="609600" cy="609600"/>
          </a:xfrm>
          <a:prstGeom prst="rect">
            <a:avLst/>
          </a:prstGeom>
        </p:spPr>
      </p:pic>
      <p:pic>
        <p:nvPicPr>
          <p:cNvPr id="2" name="talíř a příbor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7783" y="260648"/>
            <a:ext cx="609600" cy="6096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30087"/>
            <a:ext cx="3384376" cy="2805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lačítko akce: Vlastní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nene.zkus to ještě jedn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47020" y="3860670"/>
            <a:ext cx="609600" cy="609600"/>
          </a:xfrm>
          <a:prstGeom prst="rect">
            <a:avLst/>
          </a:prstGeom>
        </p:spPr>
      </p:pic>
      <p:pic>
        <p:nvPicPr>
          <p:cNvPr id="3" name="ano. výborně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69446" y="3798325"/>
            <a:ext cx="609600" cy="609600"/>
          </a:xfrm>
          <a:prstGeom prst="rect">
            <a:avLst/>
          </a:prstGeom>
        </p:spPr>
      </p:pic>
      <p:pic>
        <p:nvPicPr>
          <p:cNvPr id="2" name="vodovodní kohoute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5536" y="260648"/>
            <a:ext cx="609600" cy="6096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48951"/>
            <a:ext cx="2908349" cy="29083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" b="15873"/>
          <a:stretch/>
        </p:blipFill>
        <p:spPr bwMode="auto">
          <a:xfrm>
            <a:off x="1619672" y="2648950"/>
            <a:ext cx="2664296" cy="29083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7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lačítko akce: Vlastní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nene.zkus to ještě jedn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55776" y="3619228"/>
            <a:ext cx="609600" cy="609600"/>
          </a:xfrm>
          <a:prstGeom prst="rect">
            <a:avLst/>
          </a:prstGeom>
        </p:spPr>
      </p:pic>
      <p:pic>
        <p:nvPicPr>
          <p:cNvPr id="3" name="ano. výborně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27440" y="3619229"/>
            <a:ext cx="609600" cy="6096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26206" r="26498" b="27101"/>
          <a:stretch/>
        </p:blipFill>
        <p:spPr bwMode="auto">
          <a:xfrm>
            <a:off x="5004048" y="2195836"/>
            <a:ext cx="3456384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dveř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5536" y="260648"/>
            <a:ext cx="609600" cy="60960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82056"/>
            <a:ext cx="3283947" cy="328394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4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lačítko akce: Vlastní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ano. výborně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91184" y="3457720"/>
            <a:ext cx="609600" cy="609600"/>
          </a:xfrm>
          <a:prstGeom prst="rect">
            <a:avLst/>
          </a:prstGeom>
        </p:spPr>
      </p:pic>
      <p:pic>
        <p:nvPicPr>
          <p:cNvPr id="3" name="nene.zkus to ještě jedno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03357" y="3429000"/>
            <a:ext cx="609600" cy="609600"/>
          </a:xfrm>
          <a:prstGeom prst="rect">
            <a:avLst/>
          </a:prstGeom>
        </p:spPr>
      </p:pic>
      <p:pic>
        <p:nvPicPr>
          <p:cNvPr id="2" name="záchod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17" y="260648"/>
            <a:ext cx="609600" cy="6096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68" y="2276872"/>
            <a:ext cx="3002632" cy="30026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12" y="2261204"/>
            <a:ext cx="2995291" cy="30026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5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lačítko akce: Vlastní 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ano. výborně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85963" y="3429000"/>
            <a:ext cx="609600" cy="609600"/>
          </a:xfrm>
          <a:prstGeom prst="rect">
            <a:avLst/>
          </a:prstGeom>
        </p:spPr>
      </p:pic>
      <p:pic>
        <p:nvPicPr>
          <p:cNvPr id="3" name="nene.zkus to ještě jedno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1067" y="3429000"/>
            <a:ext cx="609600" cy="609600"/>
          </a:xfrm>
          <a:prstGeom prst="rect">
            <a:avLst/>
          </a:prstGeom>
        </p:spPr>
      </p:pic>
      <p:pic>
        <p:nvPicPr>
          <p:cNvPr id="2" name="vysavač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544" y="332656"/>
            <a:ext cx="609600" cy="6096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204864"/>
            <a:ext cx="3130426" cy="313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135607" cy="313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1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89063" l="3646" r="100000">
                        <a14:foregroundMark x1="15104" y1="59375" x2="15104" y2="59375"/>
                        <a14:foregroundMark x1="57813" y1="86458" x2="57813" y2="86458"/>
                        <a14:foregroundMark x1="54688" y1="80729" x2="54688" y2="80729"/>
                        <a14:foregroundMark x1="54167" y1="86458" x2="54167" y2="8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23" y="2117545"/>
            <a:ext cx="3794720" cy="379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7776" y="548680"/>
            <a:ext cx="334412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TEKOUCÍ VODA</a:t>
            </a:r>
            <a:endParaRPr lang="cs-CZ" sz="4000" dirty="0"/>
          </a:p>
        </p:txBody>
      </p:sp>
      <p:pic>
        <p:nvPicPr>
          <p:cNvPr id="3" name="vodovodní kohoute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6216" y="597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063" l="0" r="99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19872" y="476672"/>
            <a:ext cx="206293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VYSAVAČ</a:t>
            </a:r>
            <a:endParaRPr lang="cs-CZ" sz="4000" dirty="0"/>
          </a:p>
        </p:txBody>
      </p:sp>
      <p:pic>
        <p:nvPicPr>
          <p:cNvPr id="3" name="vysavač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518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896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862692"/>
            <a:ext cx="44644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43142" y="548680"/>
            <a:ext cx="531369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ZÁCHOD - SPLACHOVÁNÍ</a:t>
            </a:r>
            <a:endParaRPr lang="cs-CZ" sz="4000" dirty="0"/>
          </a:p>
        </p:txBody>
      </p:sp>
      <p:pic>
        <p:nvPicPr>
          <p:cNvPr id="3" name="zácho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640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5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1" y="2204864"/>
            <a:ext cx="3960440" cy="39604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07532" y="604067"/>
            <a:ext cx="377269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4000" dirty="0" smtClean="0"/>
              <a:t>TALÍŘ A PŘÍBORY</a:t>
            </a:r>
            <a:endParaRPr lang="cs-CZ" sz="4000" dirty="0"/>
          </a:p>
        </p:txBody>
      </p:sp>
      <p:pic>
        <p:nvPicPr>
          <p:cNvPr id="3" name="talíř a příbor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667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3146648" cy="31466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58" l="0" r="100000">
                        <a14:foregroundMark x1="75000" y1="28646" x2="75000" y2="28646"/>
                        <a14:foregroundMark x1="92708" y1="33854" x2="92708" y2="33854"/>
                        <a14:foregroundMark x1="82292" y1="30208" x2="82292" y2="30208"/>
                        <a14:foregroundMark x1="80729" y1="34896" x2="80729" y2="34896"/>
                        <a14:foregroundMark x1="83854" y1="36458" x2="83854" y2="36458"/>
                        <a14:foregroundMark x1="85938" y1="36458" x2="85938" y2="36458"/>
                        <a14:foregroundMark x1="82813" y1="23438" x2="82813" y2="23438"/>
                        <a14:foregroundMark x1="82292" y1="23438" x2="77083" y2="23438"/>
                        <a14:foregroundMark x1="59375" y1="18750" x2="59375" y2="18750"/>
                        <a14:foregroundMark x1="60417" y1="19271" x2="60417" y2="1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2" r="19968"/>
          <a:stretch/>
        </p:blipFill>
        <p:spPr bwMode="auto">
          <a:xfrm>
            <a:off x="5029200" y="1572379"/>
            <a:ext cx="3431232" cy="469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08904" y="404664"/>
            <a:ext cx="409887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LISTOVÁNÍ V KNIZE</a:t>
            </a:r>
            <a:endParaRPr lang="cs-CZ" sz="4000" dirty="0"/>
          </a:p>
        </p:txBody>
      </p:sp>
      <p:pic>
        <p:nvPicPr>
          <p:cNvPr id="3" name="listování v kniz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48264" y="453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13" y="2348880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722712" cy="37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70901" y="404664"/>
            <a:ext cx="100219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FÉN</a:t>
            </a:r>
            <a:endParaRPr lang="cs-CZ" sz="4000" dirty="0"/>
          </a:p>
        </p:txBody>
      </p:sp>
      <p:pic>
        <p:nvPicPr>
          <p:cNvPr id="3" name="fé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4088" y="502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7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razit podrobnost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28" y="629397"/>
            <a:ext cx="6228603" cy="62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79912" y="548680"/>
            <a:ext cx="156523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DVEŘE</a:t>
            </a:r>
            <a:endParaRPr lang="cs-CZ" sz="4000" dirty="0"/>
          </a:p>
        </p:txBody>
      </p:sp>
      <p:pic>
        <p:nvPicPr>
          <p:cNvPr id="3" name="dveř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243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ano. výborně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39408" y="3733800"/>
            <a:ext cx="609600" cy="609600"/>
          </a:xfrm>
          <a:prstGeom prst="rect">
            <a:avLst/>
          </a:prstGeom>
        </p:spPr>
      </p:pic>
      <p:pic>
        <p:nvPicPr>
          <p:cNvPr id="4" name="nene.zkus to ještě jedno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35760" y="3721406"/>
            <a:ext cx="609600" cy="609600"/>
          </a:xfrm>
          <a:prstGeom prst="rect">
            <a:avLst/>
          </a:prstGeom>
        </p:spPr>
      </p:pic>
      <p:pic>
        <p:nvPicPr>
          <p:cNvPr id="2" name="budík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5536" y="188640"/>
            <a:ext cx="609600" cy="6096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8954" r="108" b="8954"/>
          <a:stretch/>
        </p:blipFill>
        <p:spPr bwMode="auto">
          <a:xfrm>
            <a:off x="4499992" y="2651393"/>
            <a:ext cx="3888432" cy="274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43030"/>
            <a:ext cx="2740185" cy="2731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47664" y="436346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Ukaž podle zvuku na správný obrázek</a:t>
            </a:r>
            <a:endParaRPr lang="cs-CZ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</Words>
  <Application>Microsoft Office PowerPoint</Application>
  <PresentationFormat>Předvádění na obrazovce (4:3)</PresentationFormat>
  <Paragraphs>9</Paragraphs>
  <Slides>14</Slides>
  <Notes>0</Notes>
  <HiddenSlides>0</HiddenSlides>
  <MMClips>26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Kata-Repa</dc:creator>
  <cp:lastModifiedBy>HP</cp:lastModifiedBy>
  <cp:revision>36</cp:revision>
  <dcterms:created xsi:type="dcterms:W3CDTF">2011-12-27T21:19:06Z</dcterms:created>
  <dcterms:modified xsi:type="dcterms:W3CDTF">2020-03-22T13:05:17Z</dcterms:modified>
</cp:coreProperties>
</file>